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1"/>
  </p:notesMasterIdLst>
  <p:sldIdLst>
    <p:sldId id="256" r:id="rId2"/>
    <p:sldId id="257" r:id="rId3"/>
    <p:sldId id="269" r:id="rId4"/>
    <p:sldId id="270" r:id="rId5"/>
    <p:sldId id="271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542B-2928-4E6F-AC24-642E6B8AEE48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24D05-971C-4263-A3C6-37834260FC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05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D85DF-D230-4997-9C8D-CAB259F18675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0BB0-35C8-4ADF-AF19-BCAEF1CF347F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4E39-F73D-41D3-AA07-CCD2E8D32303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E2B-C30D-4A96-8750-90FF3020DB0F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2662-5688-40EB-85F6-4D2D2787E8E7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C586-F8A7-45AC-88D1-53AC484CD93F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0DA0-2A37-451F-BC55-596E11840386}" type="datetime1">
              <a:rPr lang="nb-NO" smtClean="0"/>
              <a:t>24.02.2021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18E1-13E2-4301-BCE5-FCF62410FB62}" type="datetime1">
              <a:rPr lang="nb-NO" smtClean="0"/>
              <a:t>24.02.2021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E6E-4D74-416B-9E72-BEAD8E30AB91}" type="datetime1">
              <a:rPr lang="nb-NO" smtClean="0"/>
              <a:t>24.02.2021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AC30-3634-486B-BD5B-6D722181D0AF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EEBC-C399-4948-88E9-2EE9A7D0524A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F1E846C-6760-4434-8A00-DFCECB7B6AA3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hypotesetesting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</a:t>
            </a:r>
            <a:r>
              <a:rPr lang="nb-NO" dirty="0" smtClean="0"/>
              <a:t>11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Hypotesetesting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Hypotesetesting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handler om å akseptere eller forkaste en nullhypotese. Til det bruker vi kritiske verdier, testobservator og p-verdier.  Risikoen ved hypotesetest er type-I feil, at vi forkaster en sann nullhypotese, og type-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II feil, at vi beholder en usann nullhypotese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p-verdi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Type-I og Type-II feil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t-test for stikkprøver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Variansanalyse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Kji-kvadrat test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Korrelasjonsanalyse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  <p:pic>
        <p:nvPicPr>
          <p:cNvPr id="1026" name="Picture 2" descr="Comic Scra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47" y="4112452"/>
            <a:ext cx="5715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4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p-verdi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forkaster nullhypotesen på 5% nivået (p-verdi 0,05). Det betyr at vi er minst 95% sikre på at alternativhypotesene er riktig. Vi tester nullhypotesen, og forkaster den når vi med en viss grad av sikkerhet kan anta at alternativhypotesen er sann 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Fem faktorer: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P-verdi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Hypoteser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Hypoteser i rapporter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Nullhypotese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Alternativhypotese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  <p:pic>
        <p:nvPicPr>
          <p:cNvPr id="3074" name="Picture 2" descr="Cultural Anthropology--University of Minnesota Dulu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869" y="4201258"/>
            <a:ext cx="4020300" cy="235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9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Type-I og Type-II feil</a:t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Dersom testobservatoren er større enn (&gt;) kritisk verdi forkaster vi nullhypotesen. Type-I feil er falsk positiv, støtter en hypotese selv om det i realiteten ikke er slik. Type-II feil er falsk negativ, forkaster en hypotese som var sann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3"/>
            <a:ext cx="8769096" cy="21567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forhold: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Type-I feil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600" dirty="0" smtClean="0">
                <a:solidFill>
                  <a:schemeClr val="tx1"/>
                </a:solidFill>
              </a:rPr>
              <a:t>Signifikansnivå</a:t>
            </a:r>
            <a:endParaRPr lang="nb-NO" sz="16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Type-II feil</a:t>
            </a:r>
          </a:p>
          <a:p>
            <a:pPr marL="971550" lvl="1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1600" dirty="0" smtClean="0">
                <a:solidFill>
                  <a:schemeClr val="tx1"/>
                </a:solidFill>
              </a:rPr>
              <a:t>Styrkenivå</a:t>
            </a:r>
            <a:endParaRPr lang="nb-NO" sz="16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3" y="1173575"/>
            <a:ext cx="10564645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i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-test for stikkprøver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Tester gjennomsnitt i stikkprøver på tre måter: En spesifisert verdi mot gjennomsnittet i en stikkprøve, gjennomsnittet i to uavhengige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stikkprøver opp mot hverandre, samt gjennomsnittet i to relaterte stikkprøver opp mot hverandre. Testobservatoren er </a:t>
            </a:r>
            <a:r>
              <a:rPr lang="nb-NO" sz="2800" i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-verdi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Fire forhold: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Testobservator &gt; </a:t>
            </a:r>
            <a:r>
              <a:rPr lang="nb-NO" sz="2000" dirty="0" smtClean="0">
                <a:solidFill>
                  <a:schemeClr val="tx1"/>
                </a:solidFill>
              </a:rPr>
              <a:t>Kritisk verdi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i="1" dirty="0" smtClean="0">
                <a:solidFill>
                  <a:schemeClr val="tx1"/>
                </a:solidFill>
              </a:rPr>
              <a:t>t</a:t>
            </a:r>
            <a:r>
              <a:rPr lang="nb-NO" sz="2000" dirty="0" smtClean="0">
                <a:solidFill>
                  <a:schemeClr val="tx1"/>
                </a:solidFill>
              </a:rPr>
              <a:t>-test for </a:t>
            </a:r>
            <a:r>
              <a:rPr lang="nb-NO" sz="2000" dirty="0" smtClean="0">
                <a:solidFill>
                  <a:schemeClr val="tx1"/>
                </a:solidFill>
              </a:rPr>
              <a:t>én stikkprøve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i="1" dirty="0" smtClean="0">
                <a:solidFill>
                  <a:schemeClr val="tx1"/>
                </a:solidFill>
              </a:rPr>
              <a:t>t</a:t>
            </a:r>
            <a:r>
              <a:rPr lang="nb-NO" sz="2000" dirty="0" smtClean="0">
                <a:solidFill>
                  <a:schemeClr val="tx1"/>
                </a:solidFill>
              </a:rPr>
              <a:t>-test for to uavhengige stikkprøver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i="1" dirty="0" smtClean="0">
                <a:solidFill>
                  <a:schemeClr val="tx1"/>
                </a:solidFill>
              </a:rPr>
              <a:t>t</a:t>
            </a:r>
            <a:r>
              <a:rPr lang="nb-NO" sz="2000" dirty="0" smtClean="0">
                <a:solidFill>
                  <a:schemeClr val="tx1"/>
                </a:solidFill>
              </a:rPr>
              <a:t>-test for to avhengige stikkprøver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8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Variansanalyse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Tester forskjell i gjennomsnittsverdier for tre eller flere stikkprøver. Sammenligner variasjonen innenfor gruppene mot variasjonen mellom gruppene. Hypotesen er  at variasjonen innenfor gruppene er forskjellig fra variasjonen mellom gruppene. Testobservatoren er F-verdi</a:t>
            </a:r>
            <a:b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Variasjon innenfor gruppene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Variasjon mellom gruppene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Testobservatoren F-verdi &gt; kritisk F-verdi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92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Kji-kvadrat testen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Tester krysstabell hvor alle variablene er på nominalnivå og om cellene utgjør mønstre. Bør være minst 5 forventede observasjoner i hver celle. Analyserer prosentvise og frekvensvise forskjeller mellom cellene.  Testobservatoren er Kji-kvadrat 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Variasjon innenfor gruppene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Variasjon mellom gruppene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Testobservatoren Kji-kvadrat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02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Korrelasjonsanalyse</a:t>
            </a:r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Tester samvariasjonen mellom to kontinuerlige variabler. Hypotesen er at samvariasjonen mellom variablene er signifikant forskjellig fra null, alternativt + eller -. Testobservatoren er </a:t>
            </a:r>
            <a:r>
              <a:rPr lang="nb-NO" sz="2800" i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-verdien. Ved forholdstallsnivå bruks Pearson-korrelasjon, ved ordinalnivå Spearmans rangkorrelasjon</a:t>
            </a:r>
            <a:b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Fem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Pearson korrelasjon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Spearmans rangkorrelasjon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Ensidig test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Tosidig test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i="1" dirty="0" smtClean="0">
                <a:solidFill>
                  <a:schemeClr val="tx1"/>
                </a:solidFill>
              </a:rPr>
              <a:t>t</a:t>
            </a:r>
            <a:r>
              <a:rPr lang="nb-NO" sz="2000" dirty="0" smtClean="0">
                <a:solidFill>
                  <a:schemeClr val="tx1"/>
                </a:solidFill>
              </a:rPr>
              <a:t>-fordeling</a:t>
            </a:r>
            <a:endParaRPr lang="nb-NO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8</a:t>
            </a:fld>
            <a:endParaRPr lang="nb-NO"/>
          </a:p>
        </p:txBody>
      </p:sp>
      <p:pic>
        <p:nvPicPr>
          <p:cNvPr id="2050" name="Picture 2" descr="Cartoon on the difference between correlation and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177" y="4199443"/>
            <a:ext cx="2380909" cy="238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8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Oppsummering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Hypotesetesting er forskjellig om variablene er på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nominalnivå.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ordinalnivå eller forholdstallsnivå. Dette kapitlet viser de ulike hypotesetestene ut fra ulike skalanivåer. 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Seks </a:t>
            </a:r>
            <a:r>
              <a:rPr lang="nb-NO" sz="2000" b="1" dirty="0" smtClean="0">
                <a:solidFill>
                  <a:schemeClr val="tx1"/>
                </a:solidFill>
              </a:rPr>
              <a:t>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p-verdi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Type-I og Type-II feil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t-test for stikkprøver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Variansanalyse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Kji-kvadrat test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Korrelasjonsanalyse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36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395</TotalTime>
  <Words>457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Basis</vt:lpstr>
      <vt:lpstr>hypotesetesting</vt:lpstr>
      <vt:lpstr>Hypotesetesting  Hypotesetesting handler om å akseptere eller forkaste en nullhypotese. Til det bruker vi kritiske verdier, testobservator og p-verdier.  Risikoen ved hypotesetest er type-I feil, at vi forkaster en sann nullhypotese, og type-II feil, at vi beholder en usann nullhypotese</vt:lpstr>
      <vt:lpstr>p-verdi  Vi forkaster nullhypotesen på 5% nivået (p-verdi 0,05). Det betyr at vi er minst 95% sikre på at alternativhypotesene er riktig. Vi tester nullhypotesen, og forkaster den når vi med en viss grad av sikkerhet kan anta at alternativhypotesen er sann </vt:lpstr>
      <vt:lpstr>Type-I og Type-II feil  Dersom testobservatoren er større enn (&gt;) kritisk verdi forkaster vi nullhypotesen. Type-I feil er falsk positiv, støtter en hypotese selv om det i realiteten ikke er slik. Type-II feil er falsk negativ, forkaster en hypotese som var sann</vt:lpstr>
      <vt:lpstr>t-test for stikkprøver  Tester gjennomsnitt i stikkprøver på tre måter: En spesifisert verdi mot gjennomsnittet i en stikkprøve, gjennomsnittet i to uavhengige stikkprøver opp mot hverandre, samt gjennomsnittet i to relaterte stikkprøver opp mot hverandre. Testobservatoren er t-verdi </vt:lpstr>
      <vt:lpstr>Variansanalyse  Tester forskjell i gjennomsnittsverdier for tre eller flere stikkprøver. Sammenligner variasjonen innenfor gruppene mot variasjonen mellom gruppene. Hypotesen er  at variasjonen innenfor gruppene er forskjellig fra variasjonen mellom gruppene. Testobservatoren er F-verdi </vt:lpstr>
      <vt:lpstr>Kji-kvadrat testen  Tester krysstabell hvor alle variablene er på nominalnivå og om cellene utgjør mønstre. Bør være minst 5 forventede observasjoner i hver celle. Analyserer prosentvise og frekvensvise forskjeller mellom cellene.  Testobservatoren er Kji-kvadrat </vt:lpstr>
      <vt:lpstr>Korrelasjonsanalyse  Tester samvariasjonen mellom to kontinuerlige variabler. Hypotesen er at samvariasjonen mellom variablene er signifikant forskjellig fra null, alternativt + eller -. Testobservatoren er t-verdien. Ved forholdstallsnivå bruks Pearson-korrelasjon, ved ordinalnivå Spearmans rangkorrelasjon </vt:lpstr>
      <vt:lpstr>Oppsummering  Hypotesetesting er forskjellig om variablene er på nominalnivå. ordinalnivå eller forholdstallsnivå. Dette kapitlet viser de ulike hypotesetestene ut fra ulike skalanivåer. 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50</cp:revision>
  <dcterms:created xsi:type="dcterms:W3CDTF">2021-02-24T08:22:55Z</dcterms:created>
  <dcterms:modified xsi:type="dcterms:W3CDTF">2021-02-24T18:59:28Z</dcterms:modified>
</cp:coreProperties>
</file>